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6" r:id="rId11"/>
    <p:sldId id="275" r:id="rId12"/>
  </p:sldIdLst>
  <p:sldSz cx="18288000" cy="10287000"/>
  <p:notesSz cx="6858000" cy="9144000"/>
  <p:embeddedFontLst>
    <p:embeddedFont>
      <p:font typeface="Pretendard Bold" panose="020B0600000101010101" charset="-127"/>
      <p:bold r:id="rId14"/>
    </p:embeddedFont>
    <p:embeddedFont>
      <p:font typeface="Pretendard ExtraBold" panose="020B0600000101010101" charset="-127"/>
      <p:bold r:id="rId15"/>
    </p:embeddedFont>
    <p:embeddedFont>
      <p:font typeface="Pretendard ExtraLight" panose="020B0600000101010101" charset="-127"/>
      <p:regular r:id="rId16"/>
    </p:embeddedFont>
    <p:embeddedFont>
      <p:font typeface="Pretendard Light" panose="020B0600000101010101" charset="-127"/>
      <p:regular r:id="rId17"/>
    </p:embeddedFont>
    <p:embeddedFont>
      <p:font typeface="Pretendard Medium" panose="020B0600000101010101" charset="-127"/>
      <p:regular r:id="rId18"/>
      <p:bold r:id="rId19"/>
    </p:embeddedFont>
    <p:embeddedFont>
      <p:font typeface="Pretendard Regular" panose="020B0600000101010101" charset="-127"/>
      <p:regular r:id="rId20"/>
    </p:embeddedFont>
    <p:embeddedFont>
      <p:font typeface="Pretendard SemiBold" panose="020B0600000101010101" charset="-127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Josefin Sans SemiBold" panose="020B0600000101010101" charset="0"/>
      <p:bold r:id="rId26"/>
    </p:embeddedFont>
    <p:embeddedFont>
      <p:font typeface="Noto Sans KR" panose="020B0200000000000000" pitchFamily="50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2" y="30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EE83-C23B-5E97-499F-23058D9C4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54FA9FE-B296-7CB7-CE31-4B0B7579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99612AB-0F5D-1313-E972-26C99932B3E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BD13245-2371-3C63-3F00-2D100491F917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>
                <a:solidFill>
                  <a:srgbClr val="6A7E74"/>
                </a:solidFill>
                <a:ea typeface="Pretendard SemiBold"/>
              </a:rPr>
              <a:t>팁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AF95E9C2-DCB5-41ED-024F-93F793B0866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7">
            <a:extLst>
              <a:ext uri="{FF2B5EF4-FFF2-40B4-BE49-F238E27FC236}">
                <a16:creationId xmlns:a16="http://schemas.microsoft.com/office/drawing/2014/main" id="{D3820070-656D-685F-94DD-6594C535FE37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191F003-7985-C678-E038-1FC25DA66B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6E7920-E881-44A5-ADFD-C136D75B2593}"/>
              </a:ext>
            </a:extLst>
          </p:cNvPr>
          <p:cNvSpPr/>
          <p:nvPr/>
        </p:nvSpPr>
        <p:spPr>
          <a:xfrm>
            <a:off x="457200" y="2290357"/>
            <a:ext cx="10591646" cy="78483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46473-BB8D-5391-973D-B0E0AF603FC9}"/>
              </a:ext>
            </a:extLst>
          </p:cNvPr>
          <p:cNvSpPr txBox="1"/>
          <p:nvPr/>
        </p:nvSpPr>
        <p:spPr>
          <a:xfrm>
            <a:off x="1142846" y="2729345"/>
            <a:ext cx="9995648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::PrepareSkyFaceSRVs()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ID3D11Resource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res;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m_pTextureSRV-&gt;GetResource(res.GetAddressOf());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(!res)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ID3D11Texture2D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tex2D;</a:t>
            </a:r>
          </a:p>
          <a:p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HR_T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(res.As(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tex2D));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D3D11_TEXTURE2D_DESC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desc{};</a:t>
            </a:r>
          </a:p>
          <a:p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tex2D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GetDesc(&amp;desc);</a:t>
            </a:r>
          </a:p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((desc.ArraySize &lt; 6))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for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face = 0; face &lt; 6; ++face)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D3D11_SHADER_RESOURCE_VIEW_DESC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sd{};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sd.Format = desc.Format;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… //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sd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값 넣어주기</a:t>
            </a:r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ID3D11ShaderResourceView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 faceSRV =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SUCCEEDED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(m_pDevice-&gt;CreateShaderResourceView(tex2D.Get(), &amp;sd, &amp;faceSRV)))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    m_pSkyFaceSRV[face] = faceSRV;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99DC5-2892-4D21-8E30-6E76C6A322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257" y="6214508"/>
            <a:ext cx="4458128" cy="34774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B9B7786-4CB0-4067-8C8A-0F68D80AB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582374"/>
            <a:ext cx="4458127" cy="34774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AC1097-3E58-42C8-9A64-08E407AFD3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914" y="2582374"/>
            <a:ext cx="4458127" cy="34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22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1430</Words>
  <Application>Microsoft Office PowerPoint</Application>
  <PresentationFormat>사용자 지정</PresentationFormat>
  <Paragraphs>202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4" baseType="lpstr">
      <vt:lpstr>Pretendard Medium</vt:lpstr>
      <vt:lpstr>Pretendard Bold</vt:lpstr>
      <vt:lpstr>Josefin Sans SemiBold</vt:lpstr>
      <vt:lpstr>Pretendard Light</vt:lpstr>
      <vt:lpstr>Calibri</vt:lpstr>
      <vt:lpstr>맑은 고딕</vt:lpstr>
      <vt:lpstr>Pretendard Regular</vt:lpstr>
      <vt:lpstr>Pretendard SemiBold</vt:lpstr>
      <vt:lpstr>Pretendard ExtraBold</vt:lpstr>
      <vt:lpstr>Noto Sans KR</vt:lpstr>
      <vt:lpstr>Arial</vt:lpstr>
      <vt:lpstr>Pretendard ExtraLight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56</cp:revision>
  <dcterms:created xsi:type="dcterms:W3CDTF">2006-08-16T00:00:00Z</dcterms:created>
  <dcterms:modified xsi:type="dcterms:W3CDTF">2025-09-20T14:29:08Z</dcterms:modified>
</cp:coreProperties>
</file>

<file path=docProps/thumbnail.jpeg>
</file>